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397" autoAdjust="0"/>
    <p:restoredTop sz="94660"/>
  </p:normalViewPr>
  <p:slideViewPr>
    <p:cSldViewPr>
      <p:cViewPr varScale="1">
        <p:scale>
          <a:sx n="67" d="100"/>
          <a:sy n="67" d="100"/>
        </p:scale>
        <p:origin x="1772" y="5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21.02.2022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21.02.2022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21.02.2022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tuł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432E1-AFB2-4108-B01F-7B75B9A3C65C}" type="datetimeFigureOut">
              <a:rPr lang="pl-PL" smtClean="0"/>
              <a:pPr/>
              <a:t>21.02.2022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37D5-1BE4-4399-BDFE-A2C5D962C6AE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96531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21.02.2022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21.02.2022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21.02.2022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21.02.2022</a:t>
            </a:fld>
            <a:endParaRPr lang="pl-PL" dirty="0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21.02.2022</a:t>
            </a:fld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21.02.2022</a:t>
            </a:fld>
            <a:endParaRPr lang="pl-PL" dirty="0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21.02.2022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21.02.2022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17FA3B-C404-4317-B0BC-953931111309}" type="datetimeFigureOut">
              <a:rPr lang="pl-PL" smtClean="0"/>
              <a:pPr/>
              <a:t>21.02.2022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31897F-8F23-433E-A660-EFF8D3EDA506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12" Type="http://schemas.openxmlformats.org/officeDocument/2006/relationships/image" Target="../media/image22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11" Type="http://schemas.openxmlformats.org/officeDocument/2006/relationships/image" Target="../media/image21.jpe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85786" y="548681"/>
            <a:ext cx="7742190" cy="951493"/>
          </a:xfrm>
        </p:spPr>
        <p:txBody>
          <a:bodyPr/>
          <a:lstStyle/>
          <a:p>
            <a:r>
              <a:rPr lang="pl-PL" dirty="0"/>
              <a:t>LIZBONA – LIPIEC 2021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000100" y="1643050"/>
            <a:ext cx="7215238" cy="4786346"/>
          </a:xfrm>
        </p:spPr>
        <p:txBody>
          <a:bodyPr>
            <a:normAutofit fontScale="32500" lnSpcReduction="20000"/>
          </a:bodyPr>
          <a:lstStyle/>
          <a:p>
            <a:endParaRPr lang="pl-PL" sz="1200" dirty="0"/>
          </a:p>
          <a:p>
            <a:r>
              <a:rPr lang="pl-PL" sz="4900" dirty="0">
                <a:solidFill>
                  <a:schemeClr val="tx1"/>
                </a:solidFill>
              </a:rPr>
              <a:t>Jesteśmy w Lizbonie!! Nikt nie spodziewał się, że po takich perypetiach związanych z </a:t>
            </a:r>
            <a:r>
              <a:rPr lang="pl-PL" sz="4900" dirty="0" err="1">
                <a:solidFill>
                  <a:schemeClr val="tx1"/>
                </a:solidFill>
              </a:rPr>
              <a:t>covid</a:t>
            </a:r>
            <a:r>
              <a:rPr lang="pl-PL" sz="4900" dirty="0">
                <a:solidFill>
                  <a:schemeClr val="tx1"/>
                </a:solidFill>
              </a:rPr>
              <a:t>, przesuwaniem kolejnych terminów zrealizujemy praktykę. </a:t>
            </a:r>
          </a:p>
          <a:p>
            <a:r>
              <a:rPr lang="pl-PL" sz="4900" dirty="0">
                <a:solidFill>
                  <a:schemeClr val="tx1"/>
                </a:solidFill>
              </a:rPr>
              <a:t>16 szczęśliwych praktykantów… na dwa tygodnie w lipcu 2021. </a:t>
            </a:r>
          </a:p>
          <a:p>
            <a:r>
              <a:rPr lang="pl-PL" sz="4900" dirty="0">
                <a:solidFill>
                  <a:schemeClr val="tx1"/>
                </a:solidFill>
              </a:rPr>
              <a:t>Coś pięknego </a:t>
            </a:r>
            <a:r>
              <a:rPr lang="pl-PL" sz="4900" dirty="0">
                <a:solidFill>
                  <a:schemeClr val="tx1"/>
                </a:solidFill>
                <a:sym typeface="Wingdings"/>
              </a:rPr>
              <a:t></a:t>
            </a:r>
            <a:r>
              <a:rPr lang="pl-PL" sz="4900" dirty="0">
                <a:solidFill>
                  <a:schemeClr val="tx1"/>
                </a:solidFill>
              </a:rPr>
              <a:t> Zobaczyć miasto, ludzi i pobyć razem.</a:t>
            </a:r>
          </a:p>
          <a:p>
            <a:endParaRPr lang="pl-PL" sz="4900" dirty="0">
              <a:solidFill>
                <a:schemeClr val="tx1"/>
              </a:solidFill>
            </a:endParaRPr>
          </a:p>
          <a:p>
            <a:r>
              <a:rPr lang="pl-PL" sz="4900" dirty="0">
                <a:solidFill>
                  <a:schemeClr val="tx1"/>
                </a:solidFill>
              </a:rPr>
              <a:t>Staliśmy się fajną paczką od samego początku. Wspólne wyjścia, zwiedzanie urokliwej Lizbony i Belem, wycieczka do </a:t>
            </a:r>
            <a:r>
              <a:rPr lang="pl-PL" sz="4900" dirty="0" err="1">
                <a:solidFill>
                  <a:schemeClr val="tx1"/>
                </a:solidFill>
              </a:rPr>
              <a:t>Sintry</a:t>
            </a:r>
            <a:r>
              <a:rPr lang="pl-PL" sz="4900" dirty="0">
                <a:solidFill>
                  <a:schemeClr val="tx1"/>
                </a:solidFill>
              </a:rPr>
              <a:t> i na przylądek </a:t>
            </a:r>
            <a:r>
              <a:rPr lang="pl-PL" sz="4900" dirty="0" err="1">
                <a:solidFill>
                  <a:schemeClr val="tx1"/>
                </a:solidFill>
              </a:rPr>
              <a:t>Cabo</a:t>
            </a:r>
            <a:r>
              <a:rPr lang="pl-PL" sz="4900" dirty="0">
                <a:solidFill>
                  <a:schemeClr val="tx1"/>
                </a:solidFill>
              </a:rPr>
              <a:t> de Roca, piękne plaże w </a:t>
            </a:r>
            <a:r>
              <a:rPr lang="pl-PL" sz="4900" dirty="0" err="1">
                <a:solidFill>
                  <a:schemeClr val="tx1"/>
                </a:solidFill>
              </a:rPr>
              <a:t>Cascais</a:t>
            </a:r>
            <a:r>
              <a:rPr lang="pl-PL" sz="4900" dirty="0">
                <a:solidFill>
                  <a:schemeClr val="tx1"/>
                </a:solidFill>
              </a:rPr>
              <a:t>. Krajobraz zapierał dech w piersiach. Nie ma wśród nas osoby, która nie zrobiła tam pamiątkowego zdjęcia. </a:t>
            </a:r>
          </a:p>
          <a:p>
            <a:r>
              <a:rPr lang="pl-PL" sz="4900" dirty="0">
                <a:solidFill>
                  <a:schemeClr val="tx1"/>
                </a:solidFill>
              </a:rPr>
              <a:t>No i wspólne wieczory w naszym apartamencie…wspomnienia wracają. Nasza opiekunka mieszkania Ana, która dbała o porządek, wygody i prała nasze rzeczy – lepiej niż w domu…pozdrawiamy Cię Ano </a:t>
            </a:r>
            <a:r>
              <a:rPr lang="pl-PL" sz="4900" dirty="0">
                <a:solidFill>
                  <a:schemeClr val="tx1"/>
                </a:solidFill>
                <a:sym typeface="Wingdings"/>
              </a:rPr>
              <a:t></a:t>
            </a:r>
          </a:p>
          <a:p>
            <a:endParaRPr lang="pl-PL" sz="4900" dirty="0">
              <a:solidFill>
                <a:schemeClr val="tx1"/>
              </a:solidFill>
            </a:endParaRPr>
          </a:p>
          <a:p>
            <a:r>
              <a:rPr lang="pl-PL" sz="4900" dirty="0">
                <a:solidFill>
                  <a:schemeClr val="tx1"/>
                </a:solidFill>
              </a:rPr>
              <a:t>Praktyki w </a:t>
            </a:r>
            <a:r>
              <a:rPr lang="pl-PL" sz="4900" dirty="0" err="1">
                <a:solidFill>
                  <a:schemeClr val="tx1"/>
                </a:solidFill>
              </a:rPr>
              <a:t>Brico</a:t>
            </a:r>
            <a:r>
              <a:rPr lang="pl-PL" sz="4900" dirty="0">
                <a:solidFill>
                  <a:schemeClr val="tx1"/>
                </a:solidFill>
              </a:rPr>
              <a:t> Depot i Portugal </a:t>
            </a:r>
            <a:r>
              <a:rPr lang="pl-PL" sz="4900" dirty="0" err="1">
                <a:solidFill>
                  <a:schemeClr val="tx1"/>
                </a:solidFill>
              </a:rPr>
              <a:t>dos</a:t>
            </a:r>
            <a:r>
              <a:rPr lang="pl-PL" sz="4900" dirty="0">
                <a:solidFill>
                  <a:schemeClr val="tx1"/>
                </a:solidFill>
              </a:rPr>
              <a:t> </a:t>
            </a:r>
            <a:r>
              <a:rPr lang="pl-PL" sz="4900" dirty="0" err="1">
                <a:solidFill>
                  <a:schemeClr val="tx1"/>
                </a:solidFill>
              </a:rPr>
              <a:t>Meus</a:t>
            </a:r>
            <a:r>
              <a:rPr lang="pl-PL" sz="4900" dirty="0">
                <a:solidFill>
                  <a:schemeClr val="tx1"/>
                </a:solidFill>
              </a:rPr>
              <a:t> </a:t>
            </a:r>
            <a:r>
              <a:rPr lang="pl-PL" sz="4900" dirty="0" err="1">
                <a:solidFill>
                  <a:schemeClr val="tx1"/>
                </a:solidFill>
              </a:rPr>
              <a:t>Amores</a:t>
            </a:r>
            <a:r>
              <a:rPr lang="pl-PL" sz="4900" dirty="0">
                <a:solidFill>
                  <a:schemeClr val="tx1"/>
                </a:solidFill>
              </a:rPr>
              <a:t> były fajnym czasem. Pracownicy, klienci bardzo życzliwi i uprzejmi. Rozmawialiśmy po angielsku ale też zdarzało się wplatać słowa, krótkie zdania i życzliwości w języku portugalskim. </a:t>
            </a:r>
          </a:p>
          <a:p>
            <a:r>
              <a:rPr lang="pl-PL" sz="4900" dirty="0">
                <a:solidFill>
                  <a:schemeClr val="tx1"/>
                </a:solidFill>
              </a:rPr>
              <a:t>Były to niezwykle intensywne dni, mimo to nie traciliśmy energii i z uśmiechem rozpoczynaliśmy kolejny dzień.</a:t>
            </a:r>
          </a:p>
          <a:p>
            <a:r>
              <a:rPr lang="pl-PL" sz="4900" dirty="0">
                <a:solidFill>
                  <a:schemeClr val="tx1"/>
                </a:solidFill>
              </a:rPr>
              <a:t> Dwa tygodnie minęły w mgnieniu oka i nadszedł czas na pożegnanie z Portugalią. Ta przygoda na zawsze pozostanie w naszych wspomnieniach i sercach. </a:t>
            </a:r>
          </a:p>
          <a:p>
            <a:r>
              <a:rPr lang="pl-PL" sz="4900" dirty="0">
                <a:solidFill>
                  <a:schemeClr val="tx1"/>
                </a:solidFill>
              </a:rPr>
              <a:t>Jesteśmy wdzięczni za taką szansę i możliwość poznania innej kultury </a:t>
            </a:r>
            <a:r>
              <a:rPr lang="pl-PL" sz="4900" dirty="0">
                <a:solidFill>
                  <a:schemeClr val="tx1"/>
                </a:solidFill>
                <a:sym typeface="Wingdings"/>
              </a:rPr>
              <a:t></a:t>
            </a:r>
            <a:endParaRPr lang="pl-PL" sz="49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0843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01014" cy="296842"/>
          </a:xfrm>
        </p:spPr>
        <p:txBody>
          <a:bodyPr>
            <a:normAutofit fontScale="90000"/>
          </a:bodyPr>
          <a:lstStyle/>
          <a:p>
            <a:pPr marR="0" rtl="0"/>
            <a:r>
              <a:rPr lang="pl-PL" b="0" i="0" u="none" strike="noStrike" baseline="0" dirty="0">
                <a:solidFill>
                  <a:srgbClr val="500050"/>
                </a:solidFill>
                <a:latin typeface="Arial"/>
                <a:sym typeface="Wingdings"/>
              </a:rPr>
              <a:t>Praktyki</a:t>
            </a:r>
          </a:p>
        </p:txBody>
      </p:sp>
      <p:pic>
        <p:nvPicPr>
          <p:cNvPr id="1026" name="Picture 2" descr="C:\Users\Wiesia\Desktop\Messenger\received_24734039388646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32"/>
            <a:ext cx="2667019" cy="2000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LIZBONA\foto Lizbona\logistyk\received_367840368033789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3571876"/>
            <a:ext cx="1947841" cy="2597122"/>
          </a:xfrm>
          <a:prstGeom prst="rect">
            <a:avLst/>
          </a:prstGeom>
          <a:noFill/>
        </p:spPr>
      </p:pic>
      <p:pic>
        <p:nvPicPr>
          <p:cNvPr id="1028" name="Picture 4" descr="E:\LIZBONA\foto Lizbona\logistyk\received_355120212831668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4143436" y="-14001872"/>
            <a:ext cx="1982405" cy="2643206"/>
          </a:xfrm>
          <a:prstGeom prst="rect">
            <a:avLst/>
          </a:prstGeom>
          <a:noFill/>
        </p:spPr>
      </p:pic>
      <p:pic>
        <p:nvPicPr>
          <p:cNvPr id="1029" name="Picture 5" descr="E:\LIZBONA\foto Lizbona\logistyk\received_355120212831668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768" y="571480"/>
            <a:ext cx="1857388" cy="2476517"/>
          </a:xfrm>
          <a:prstGeom prst="rect">
            <a:avLst/>
          </a:prstGeom>
          <a:noFill/>
        </p:spPr>
      </p:pic>
      <p:pic>
        <p:nvPicPr>
          <p:cNvPr id="1030" name="Picture 6" descr="E:\LIZBONA\foto Lizbona\logistyk\received_572866933844181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43570" y="2643182"/>
            <a:ext cx="2507074" cy="1882754"/>
          </a:xfrm>
          <a:prstGeom prst="rect">
            <a:avLst/>
          </a:prstGeom>
          <a:noFill/>
        </p:spPr>
      </p:pic>
      <p:pic>
        <p:nvPicPr>
          <p:cNvPr id="1031" name="Picture 7" descr="E:\LIZBONA\foto Lizbona\logistyk\received_660154481610291.jpe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3790969"/>
            <a:ext cx="1571636" cy="3067031"/>
          </a:xfrm>
          <a:prstGeom prst="rect">
            <a:avLst/>
          </a:prstGeom>
          <a:noFill/>
        </p:spPr>
      </p:pic>
      <p:pic>
        <p:nvPicPr>
          <p:cNvPr id="1032" name="Picture 8" descr="E:\LIZBONA\foto Lizbona\logistyk\received_365764818254435.jpe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358082" y="4357694"/>
            <a:ext cx="1643042" cy="2222939"/>
          </a:xfrm>
          <a:prstGeom prst="rect">
            <a:avLst/>
          </a:prstGeom>
          <a:noFill/>
        </p:spPr>
      </p:pic>
      <p:pic>
        <p:nvPicPr>
          <p:cNvPr id="1033" name="Picture 9" descr="E:\LIZBONA\foto Lizbona\logistyk\received_235211155121642.jpe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929190" y="4857760"/>
            <a:ext cx="2286016" cy="1714512"/>
          </a:xfrm>
          <a:prstGeom prst="rect">
            <a:avLst/>
          </a:prstGeom>
          <a:noFill/>
        </p:spPr>
      </p:pic>
      <p:pic>
        <p:nvPicPr>
          <p:cNvPr id="1035" name="Picture 11" descr="E:\LIZBONA\foto Lizbona\logistyk\received_515197039701956.jpe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500694" y="214290"/>
            <a:ext cx="1785865" cy="1339796"/>
          </a:xfrm>
          <a:prstGeom prst="rect">
            <a:avLst/>
          </a:prstGeom>
          <a:noFill/>
        </p:spPr>
      </p:pic>
      <p:sp>
        <p:nvSpPr>
          <p:cNvPr id="1037" name="AutoShape 13" descr="https://poczta.zenbox.pl/?_task=mail&amp;_mbox=INBOX&amp;_uid=4793&amp;_part=15&amp;_action=get&amp;_extwin=1&amp;_framed=1&amp;_mimewarning=1&amp;_embed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039" name="AutoShape 15" descr="https://poczta.zenbox.pl/?_task=mail&amp;_mbox=INBOX&amp;_uid=4793&amp;_part=15&amp;_action=get&amp;_extwin=1&amp;_framed=1&amp;_mimewarning=1&amp;_embed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142976" y="3143248"/>
            <a:ext cx="1500198" cy="176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786050" y="928670"/>
            <a:ext cx="2759816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4973056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43890" cy="654032"/>
          </a:xfrm>
        </p:spPr>
        <p:txBody>
          <a:bodyPr>
            <a:normAutofit fontScale="90000"/>
          </a:bodyPr>
          <a:lstStyle/>
          <a:p>
            <a:r>
              <a:rPr lang="pl-PL" dirty="0"/>
              <a:t>PIĘKNA LIZBONA </a:t>
            </a:r>
          </a:p>
        </p:txBody>
      </p:sp>
      <p:pic>
        <p:nvPicPr>
          <p:cNvPr id="2050" name="Picture 2" descr="E:\LIZBONA\foto Lizbona\logistyk\received_180080277493063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86578" y="2786058"/>
            <a:ext cx="2120869" cy="1590652"/>
          </a:xfrm>
          <a:prstGeom prst="rect">
            <a:avLst/>
          </a:prstGeom>
          <a:noFill/>
        </p:spPr>
      </p:pic>
      <p:pic>
        <p:nvPicPr>
          <p:cNvPr id="2051" name="Picture 3" descr="E:\LIZBONA\foto Lizbona\logistyk\received_1311032989299520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60" y="1000108"/>
            <a:ext cx="2214578" cy="1660934"/>
          </a:xfrm>
          <a:prstGeom prst="rect">
            <a:avLst/>
          </a:prstGeom>
          <a:noFill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428604"/>
            <a:ext cx="1857388" cy="2270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54" name="AutoShape 6" descr="https://poczta.zenbox.pl/?_task=mail&amp;_mbox=INBOX&amp;_uid=4793&amp;_part=13&amp;_action=get&amp;_extwin=1&amp;_framed=1&amp;_mimewarning=1&amp;_embed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72198" y="4572008"/>
            <a:ext cx="2571768" cy="2006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14744" y="3571876"/>
            <a:ext cx="2571768" cy="1992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20" y="2786058"/>
            <a:ext cx="1377207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928794" y="5357826"/>
            <a:ext cx="2406701" cy="1304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9" name="Picture 11" descr="E:\foto Lizbona\turysta\received_238622171589144.jpe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215206" y="500042"/>
            <a:ext cx="1571636" cy="2135375"/>
          </a:xfrm>
          <a:prstGeom prst="rect">
            <a:avLst/>
          </a:prstGeom>
          <a:noFill/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42844" y="5286388"/>
            <a:ext cx="1696520" cy="1355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61" name="Picture 13" descr="E:\foto Lizbona\turysta\received_450355043171958.jpe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928794" y="2857496"/>
            <a:ext cx="1662090" cy="2216120"/>
          </a:xfrm>
          <a:prstGeom prst="rect">
            <a:avLst/>
          </a:prstGeom>
          <a:noFill/>
        </p:spPr>
      </p:pic>
      <p:pic>
        <p:nvPicPr>
          <p:cNvPr id="2062" name="Picture 14" descr="E:\foto Lizbona\turysta\received_578506756741995.jpe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000496" y="2143116"/>
            <a:ext cx="1930400" cy="1447800"/>
          </a:xfrm>
          <a:prstGeom prst="rect">
            <a:avLst/>
          </a:prstGeom>
          <a:noFill/>
        </p:spPr>
      </p:pic>
      <p:pic>
        <p:nvPicPr>
          <p:cNvPr id="2063" name="Picture 15" descr="E:\foto Lizbona\turysta\received_641305483913725.jpe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643570" y="1142984"/>
            <a:ext cx="1446620" cy="19288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437598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15328" cy="511156"/>
          </a:xfrm>
        </p:spPr>
        <p:txBody>
          <a:bodyPr>
            <a:normAutofit fontScale="90000"/>
          </a:bodyPr>
          <a:lstStyle/>
          <a:p>
            <a:r>
              <a:rPr lang="pl-PL" dirty="0"/>
              <a:t>Wycieczka do </a:t>
            </a:r>
            <a:r>
              <a:rPr lang="pl-PL" dirty="0" err="1"/>
              <a:t>Sintry</a:t>
            </a:r>
            <a:r>
              <a:rPr lang="pl-PL" dirty="0"/>
              <a:t> i </a:t>
            </a:r>
            <a:r>
              <a:rPr lang="pl-PL" dirty="0" err="1"/>
              <a:t>Cabo</a:t>
            </a:r>
            <a:r>
              <a:rPr lang="pl-PL" dirty="0"/>
              <a:t> de Roca</a:t>
            </a:r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928670"/>
            <a:ext cx="3143272" cy="3345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6510131" y="928670"/>
            <a:ext cx="2460109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4429132"/>
            <a:ext cx="3714776" cy="224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14744" y="1857364"/>
            <a:ext cx="2644497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97906" y="3714752"/>
            <a:ext cx="2284324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22960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58204" cy="511156"/>
          </a:xfrm>
        </p:spPr>
        <p:txBody>
          <a:bodyPr>
            <a:normAutofit fontScale="90000"/>
          </a:bodyPr>
          <a:lstStyle/>
          <a:p>
            <a:r>
              <a:rPr lang="pl-PL" dirty="0"/>
              <a:t>NA LUZIE….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85729"/>
            <a:ext cx="2071702" cy="2762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16" y="3929066"/>
            <a:ext cx="2076445" cy="2141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0298" y="3429000"/>
            <a:ext cx="2286016" cy="2644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72330" y="428604"/>
            <a:ext cx="1868984" cy="332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43306" y="785794"/>
            <a:ext cx="2509838" cy="250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5720" y="3286124"/>
            <a:ext cx="2266946" cy="2000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10" descr="E:\LIZBONA\foto Lizbona\logistyk\received_230612935581698.jpe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0" y="4857760"/>
            <a:ext cx="2406621" cy="18049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</TotalTime>
  <Words>243</Words>
  <Application>Microsoft Office PowerPoint</Application>
  <PresentationFormat>Pokaz na ekranie (4:3)</PresentationFormat>
  <Paragraphs>17</Paragraphs>
  <Slides>5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5</vt:i4>
      </vt:variant>
    </vt:vector>
  </HeadingPairs>
  <TitlesOfParts>
    <vt:vector size="8" baseType="lpstr">
      <vt:lpstr>Arial</vt:lpstr>
      <vt:lpstr>Calibri</vt:lpstr>
      <vt:lpstr>Motyw pakietu Office</vt:lpstr>
      <vt:lpstr>LIZBONA – LIPIEC 2021</vt:lpstr>
      <vt:lpstr>Praktyki</vt:lpstr>
      <vt:lpstr>PIĘKNA LIZBONA </vt:lpstr>
      <vt:lpstr>Wycieczka do Sintry i Cabo de Roca</vt:lpstr>
      <vt:lpstr>NA LUZIE….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LIZBONA – LIPIEC 2021</dc:title>
  <dc:creator>Wiesia</dc:creator>
  <cp:lastModifiedBy>Hania Kucharska</cp:lastModifiedBy>
  <cp:revision>7</cp:revision>
  <dcterms:created xsi:type="dcterms:W3CDTF">2022-02-17T22:00:56Z</dcterms:created>
  <dcterms:modified xsi:type="dcterms:W3CDTF">2022-02-21T21:02:43Z</dcterms:modified>
</cp:coreProperties>
</file>