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Great Vibes" charset="-18"/>
      <p:regular r:id="rId17"/>
    </p:embeddedFont>
    <p:embeddedFont>
      <p:font typeface="Lobster" charset="-18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850" y="-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279db0b5e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279db0b5e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279db0b5e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279db0b5e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279db0b5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279db0b5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79db0b5ee_7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279db0b5ee_7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279db0b5ee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279db0b5ee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79db0b5e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79db0b5e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79db0b5ee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279db0b5ee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279db0b5ee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279db0b5ee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79db0b5ee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79db0b5ee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79db0b5e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279db0b5e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79db0b5ee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279db0b5ee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79db0b5ee_7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279db0b5ee_7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79db0b5ee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279db0b5ee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 thruBlk="1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-1"/>
            <a:ext cx="914398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-357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Times New Roman"/>
                <a:ea typeface="Times New Roman"/>
                <a:cs typeface="Times New Roman"/>
                <a:sym typeface="Times New Roman"/>
              </a:rPr>
              <a:t>Lizbona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1962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MARZEC 2023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0798" y="0"/>
            <a:ext cx="1293202" cy="8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3791415" cy="747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D3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ctrTitle"/>
          </p:nvPr>
        </p:nvSpPr>
        <p:spPr>
          <a:xfrm>
            <a:off x="1636925" y="85350"/>
            <a:ext cx="9144000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Park São Sebastião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8721" y="1626850"/>
            <a:ext cx="2753879" cy="367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02576" y="-702575"/>
            <a:ext cx="1806624" cy="321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26850"/>
            <a:ext cx="6498725" cy="35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/>
          <p:cNvPicPr preferRelativeResize="0"/>
          <p:nvPr/>
        </p:nvPicPr>
        <p:blipFill rotWithShape="1">
          <a:blip r:embed="rId3">
            <a:alphaModFix/>
          </a:blip>
          <a:srcRect t="23259"/>
          <a:stretch/>
        </p:blipFill>
        <p:spPr>
          <a:xfrm>
            <a:off x="2895750" y="2"/>
            <a:ext cx="3312201" cy="348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>
            <a:spLocks noGrp="1"/>
          </p:cNvSpPr>
          <p:nvPr>
            <p:ph type="ctrTitle"/>
          </p:nvPr>
        </p:nvSpPr>
        <p:spPr>
          <a:xfrm>
            <a:off x="1464752" y="-100000"/>
            <a:ext cx="6214500" cy="118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800">
                <a:latin typeface="Times New Roman"/>
                <a:ea typeface="Times New Roman"/>
                <a:cs typeface="Times New Roman"/>
                <a:sym typeface="Times New Roman"/>
              </a:rPr>
              <a:t>Rossio</a:t>
            </a:r>
            <a:endParaRPr sz="5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" y="0"/>
            <a:ext cx="289573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7950" y="0"/>
            <a:ext cx="2936050" cy="518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6">
            <a:alphaModFix/>
          </a:blip>
          <a:srcRect b="6968"/>
          <a:stretch/>
        </p:blipFill>
        <p:spPr>
          <a:xfrm>
            <a:off x="2895750" y="2827901"/>
            <a:ext cx="3312200" cy="231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8551" y="1364550"/>
            <a:ext cx="1932875" cy="29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0950" y="870031"/>
            <a:ext cx="1378276" cy="225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 rotWithShape="1">
          <a:blip r:embed="rId5">
            <a:alphaModFix/>
          </a:blip>
          <a:srcRect l="6065" t="3716" r="8024"/>
          <a:stretch/>
        </p:blipFill>
        <p:spPr>
          <a:xfrm>
            <a:off x="4201425" y="1364550"/>
            <a:ext cx="2087151" cy="297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8575" y="541425"/>
            <a:ext cx="2855424" cy="426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41425"/>
            <a:ext cx="2349775" cy="426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>
            <a:spLocks noGrp="1"/>
          </p:cNvSpPr>
          <p:nvPr>
            <p:ph type="ctrTitle"/>
          </p:nvPr>
        </p:nvSpPr>
        <p:spPr>
          <a:xfrm>
            <a:off x="127625" y="-175250"/>
            <a:ext cx="8520600" cy="12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JEDZENIE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lin ang="5400012" scaled="0"/>
        </a:gra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8026" y="0"/>
            <a:ext cx="1787900" cy="263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 rotWithShape="1">
          <a:blip r:embed="rId4">
            <a:alphaModFix/>
          </a:blip>
          <a:srcRect t="3846"/>
          <a:stretch/>
        </p:blipFill>
        <p:spPr>
          <a:xfrm>
            <a:off x="4632675" y="-6125"/>
            <a:ext cx="1447699" cy="247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 rotWithShape="1">
          <a:blip r:embed="rId5">
            <a:alphaModFix/>
          </a:blip>
          <a:srcRect b="12510"/>
          <a:stretch/>
        </p:blipFill>
        <p:spPr>
          <a:xfrm>
            <a:off x="270725" y="-6126"/>
            <a:ext cx="1591099" cy="24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4776" y="2759386"/>
            <a:ext cx="1787900" cy="238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 rotWithShape="1">
          <a:blip r:embed="rId7">
            <a:alphaModFix/>
          </a:blip>
          <a:srcRect r="-3852" b="-3348"/>
          <a:stretch/>
        </p:blipFill>
        <p:spPr>
          <a:xfrm>
            <a:off x="129950" y="2931800"/>
            <a:ext cx="2320375" cy="23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2050" y="2636525"/>
            <a:ext cx="1853725" cy="24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79000" y="0"/>
            <a:ext cx="1853726" cy="32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D3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Times New Roman"/>
                <a:ea typeface="Times New Roman"/>
                <a:cs typeface="Times New Roman"/>
                <a:sym typeface="Times New Roman"/>
              </a:rPr>
              <a:t>Dziękujemy za uwagę!</a:t>
            </a:r>
            <a:r>
              <a:rPr lang="en-GB" b="1" i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imes New Roman"/>
                <a:ea typeface="Times New Roman"/>
                <a:cs typeface="Times New Roman"/>
                <a:sym typeface="Times New Roman"/>
              </a:rPr>
              <a:t>4 RP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D3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28535"/>
          <a:stretch/>
        </p:blipFill>
        <p:spPr>
          <a:xfrm>
            <a:off x="3251850" y="884750"/>
            <a:ext cx="3520850" cy="186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2500" y="2722800"/>
            <a:ext cx="3886751" cy="261565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14250" y="-46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Belém</a:t>
            </a:r>
            <a:endParaRPr sz="5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44200"/>
            <a:ext cx="32518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l="4849" t="-1420" r="4849" b="1419"/>
          <a:stretch/>
        </p:blipFill>
        <p:spPr>
          <a:xfrm>
            <a:off x="-60775" y="-178425"/>
            <a:ext cx="3312624" cy="282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2700" y="2081200"/>
            <a:ext cx="2371300" cy="412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2700" y="-46550"/>
            <a:ext cx="2371300" cy="274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037" y="0"/>
            <a:ext cx="3103150" cy="16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692937" y="-657288"/>
            <a:ext cx="1789900" cy="310447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264575" y="614488"/>
            <a:ext cx="393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299725" y="179725"/>
            <a:ext cx="540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          </a:t>
            </a:r>
            <a:r>
              <a:rPr lang="en-GB">
                <a:latin typeface="Great Vibes"/>
                <a:ea typeface="Great Vibes"/>
                <a:cs typeface="Great Vibes"/>
                <a:sym typeface="Great Vibes"/>
              </a:rPr>
              <a:t>     </a:t>
            </a:r>
            <a:r>
              <a:rPr lang="en-GB" sz="3133" b="1">
                <a:latin typeface="Times New Roman"/>
                <a:ea typeface="Times New Roman"/>
                <a:cs typeface="Times New Roman"/>
                <a:sym typeface="Times New Roman"/>
              </a:rPr>
              <a:t>Tramwaj 28</a:t>
            </a:r>
            <a:endParaRPr sz="3133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5">
            <a:alphaModFix/>
          </a:blip>
          <a:srcRect r="8800" b="7961"/>
          <a:stretch/>
        </p:blipFill>
        <p:spPr>
          <a:xfrm>
            <a:off x="3332275" y="1630450"/>
            <a:ext cx="2785776" cy="19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6">
            <a:alphaModFix/>
          </a:blip>
          <a:srcRect t="19363" b="12312"/>
          <a:stretch/>
        </p:blipFill>
        <p:spPr>
          <a:xfrm>
            <a:off x="-46550" y="0"/>
            <a:ext cx="3389076" cy="51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2275" y="3545375"/>
            <a:ext cx="2742174" cy="162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0825" y="1629175"/>
            <a:ext cx="3103173" cy="351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1770" b="1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Byliśmy na eliminacjach Euro 2024 ,na których Cristiano Ronaldo poprawił rekordy występów i goli, Portugalia gładko ograła Liechtenstein . </a:t>
            </a:r>
            <a:endParaRPr sz="1770" b="1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89275" y="896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60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975" y="1460375"/>
            <a:ext cx="2889724" cy="17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873876" y="2737425"/>
            <a:ext cx="1899374" cy="292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7700" y="3242100"/>
            <a:ext cx="1446949" cy="18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242100"/>
            <a:ext cx="3432848" cy="19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460375"/>
            <a:ext cx="3432849" cy="179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7700" y="1460375"/>
            <a:ext cx="2849050" cy="17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4650" y="3242100"/>
            <a:ext cx="1402100" cy="19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ctrTitle"/>
          </p:nvPr>
        </p:nvSpPr>
        <p:spPr>
          <a:xfrm>
            <a:off x="816775" y="-57875"/>
            <a:ext cx="81747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FF"/>
                </a:solidFill>
                <a:latin typeface="Lobster"/>
                <a:ea typeface="Lobster"/>
                <a:cs typeface="Lobster"/>
                <a:sym typeface="Lobster"/>
              </a:rPr>
              <a:t>               </a:t>
            </a:r>
            <a:r>
              <a:rPr lang="en-GB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Różowa ulica</a:t>
            </a:r>
            <a:endParaRPr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275" y="849749"/>
            <a:ext cx="3764076" cy="376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4450" y="849750"/>
            <a:ext cx="2865727" cy="376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D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ctrTitle"/>
          </p:nvPr>
        </p:nvSpPr>
        <p:spPr>
          <a:xfrm>
            <a:off x="3133493" y="1706137"/>
            <a:ext cx="3010829" cy="5352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Gondola</a:t>
            </a:r>
            <a:r>
              <a:rPr lang="pl-PL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wzdłuż Tagu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l="-1000" t="-7270" r="999" b="7270"/>
          <a:stretch/>
        </p:blipFill>
        <p:spPr>
          <a:xfrm>
            <a:off x="2778424" y="2256498"/>
            <a:ext cx="3696901" cy="265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" y="0"/>
            <a:ext cx="289573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8266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0068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4500" y="0"/>
            <a:ext cx="3006824" cy="28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>
            <a:spLocks noGrp="1"/>
          </p:cNvSpPr>
          <p:nvPr>
            <p:ph type="ctrTitle"/>
          </p:nvPr>
        </p:nvSpPr>
        <p:spPr>
          <a:xfrm>
            <a:off x="-1545797" y="53000"/>
            <a:ext cx="5963100" cy="11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Times New Roman"/>
                <a:ea typeface="Times New Roman"/>
                <a:cs typeface="Times New Roman"/>
                <a:sym typeface="Times New Roman"/>
              </a:rPr>
              <a:t>Nazaré</a:t>
            </a:r>
            <a:endParaRPr sz="3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0650" y="0"/>
            <a:ext cx="325335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6">
            <a:alphaModFix/>
          </a:blip>
          <a:srcRect l="1764" t="19680" r="2851" b="3414"/>
          <a:stretch/>
        </p:blipFill>
        <p:spPr>
          <a:xfrm>
            <a:off x="2618812" y="2834125"/>
            <a:ext cx="3638200" cy="238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-171700" y="5250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561875" y="2223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8025" y="1193300"/>
            <a:ext cx="2569601" cy="39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26201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0100" y="0"/>
            <a:ext cx="2272024" cy="281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4850" y="2689337"/>
            <a:ext cx="4013175" cy="250083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3091400" y="2689325"/>
            <a:ext cx="354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latin typeface="Times New Roman"/>
                <a:ea typeface="Times New Roman"/>
                <a:cs typeface="Times New Roman"/>
                <a:sym typeface="Times New Roman"/>
              </a:rPr>
              <a:t>Buddha </a:t>
            </a:r>
            <a:r>
              <a:rPr lang="en-GB" sz="3800" b="1">
                <a:latin typeface="Times New Roman"/>
                <a:ea typeface="Times New Roman"/>
                <a:cs typeface="Times New Roman"/>
                <a:sym typeface="Times New Roman"/>
              </a:rPr>
              <a:t>Eden</a:t>
            </a:r>
            <a:endParaRPr sz="3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2125" y="0"/>
            <a:ext cx="2272025" cy="26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4150" y="0"/>
            <a:ext cx="2013473" cy="180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9056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129925" y="0"/>
            <a:ext cx="409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920"/>
              <a:t>                              </a:t>
            </a:r>
            <a:r>
              <a:rPr lang="en-GB" sz="4020" b="1">
                <a:latin typeface="Times New Roman"/>
                <a:ea typeface="Times New Roman"/>
                <a:cs typeface="Times New Roman"/>
                <a:sym typeface="Times New Roman"/>
              </a:rPr>
              <a:t>Caparica</a:t>
            </a:r>
            <a:endParaRPr sz="402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0375" y="0"/>
            <a:ext cx="32127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4750" y="945200"/>
            <a:ext cx="3148723" cy="419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525270" y="-687432"/>
            <a:ext cx="1767684" cy="3142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Pokaz na ekranie (16:9)</PresentationFormat>
  <Paragraphs>15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Great Vibes</vt:lpstr>
      <vt:lpstr>Lobster</vt:lpstr>
      <vt:lpstr>Simple Light</vt:lpstr>
      <vt:lpstr>Lizbona </vt:lpstr>
      <vt:lpstr>Belém</vt:lpstr>
      <vt:lpstr>                                     Tramwaj 28</vt:lpstr>
      <vt:lpstr>Byliśmy na eliminacjach Euro 2024 ,na których Cristiano Ronaldo poprawił rekordy występów i goli, Portugalia gładko ograła Liechtenstein .  </vt:lpstr>
      <vt:lpstr>               Różowa ulica</vt:lpstr>
      <vt:lpstr>Gondola wzdłuż Tagu</vt:lpstr>
      <vt:lpstr>Nazaré</vt:lpstr>
      <vt:lpstr>Slajd 8</vt:lpstr>
      <vt:lpstr>                              Caparica</vt:lpstr>
      <vt:lpstr>Park São Sebastião</vt:lpstr>
      <vt:lpstr>Rossio</vt:lpstr>
      <vt:lpstr>JEDZENIE</vt:lpstr>
      <vt:lpstr>Slajd 13</vt:lpstr>
      <vt:lpstr>Dziękujemy za uwagę!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Lizbona </dc:title>
  <cp:lastModifiedBy>Wiesia</cp:lastModifiedBy>
  <cp:revision>1</cp:revision>
  <dcterms:modified xsi:type="dcterms:W3CDTF">2023-11-15T21:34:48Z</dcterms:modified>
</cp:coreProperties>
</file>