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8" r:id="rId2"/>
    <p:sldId id="257" r:id="rId3"/>
    <p:sldId id="260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97" autoAdjust="0"/>
  </p:normalViewPr>
  <p:slideViewPr>
    <p:cSldViewPr>
      <p:cViewPr varScale="1">
        <p:scale>
          <a:sx n="85" d="100"/>
          <a:sy n="85" d="100"/>
        </p:scale>
        <p:origin x="-1234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4BEEA-80EB-4D73-98C4-924912B7D98B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DDFAD-068B-48C8-8E7D-F07C0200D5A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05.01.2026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PRAKTYKI  ZAWODOWE  W MALMO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MAJ 2025 r.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Mały reset od pracy: rejs po rzece w Malmo i </a:t>
            </a:r>
            <a:r>
              <a:rPr lang="pl-PL" sz="2000" dirty="0" err="1" smtClean="0"/>
              <a:t>burbecue</a:t>
            </a:r>
            <a:r>
              <a:rPr lang="pl-PL" sz="2000" dirty="0" smtClean="0"/>
              <a:t> w parku w Lund – za ciepło wtedy nie było </a:t>
            </a:r>
            <a:r>
              <a:rPr lang="pl-PL" sz="2000" dirty="0" smtClean="0">
                <a:sym typeface="Wingdings" pitchFamily="2" charset="2"/>
              </a:rPr>
              <a:t> </a:t>
            </a:r>
            <a:r>
              <a:rPr lang="pl-PL" sz="2000" dirty="0" err="1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5" name="Symbol zastępczy zawartości 4" descr="IMG_20250521_1911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23_2022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Wycieczka do parku narodowego w Skanii połączona ze świętowaniem urodzin Zuzanny </a:t>
            </a:r>
            <a:r>
              <a:rPr lang="pl-PL" sz="2000" dirty="0" smtClean="0">
                <a:sym typeface="Wingdings" pitchFamily="2" charset="2"/>
              </a:rPr>
              <a:t> Pogoda nam dopisała, czego nie można powiedzieć o kolejnym dniu w Kopenhadze 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5" name="Symbol zastępczy zawartości 4" descr="IMG_20250524_0959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24_103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20250524_1036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Symbol zastępczy zawartości 5" descr="IMG_20250524_1108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20250524_1138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24_1116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Praktyki w firmach logistycznych !!</a:t>
            </a:r>
            <a:br>
              <a:rPr lang="pl-PL" sz="2400" dirty="0" smtClean="0"/>
            </a:br>
            <a:r>
              <a:rPr lang="pl-PL" sz="2400" dirty="0" smtClean="0"/>
              <a:t>Świetni ludzie, wspaniała atmosfera i … dużo pracy.</a:t>
            </a:r>
            <a:endParaRPr lang="pl-PL" sz="2400" dirty="0"/>
          </a:p>
        </p:txBody>
      </p:sp>
      <p:pic>
        <p:nvPicPr>
          <p:cNvPr id="5" name="Symbol zastępczy zawartości 4" descr="received_489487280893426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597216639452390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received_693621630087882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676872181974117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received_1220126162983324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2553900184959126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received_1276783770693891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Symbol zastępczy zawartości 5" descr="received_1745145009411570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A my, praktykanci z rachunkowości, siedzieliśmy w ciepełku </a:t>
            </a:r>
            <a:r>
              <a:rPr lang="pl-PL" sz="2000" dirty="0" smtClean="0">
                <a:sym typeface="Wingdings" pitchFamily="2" charset="2"/>
              </a:rPr>
              <a:t> Mocno trzeba było się skupić nad cyferkami i uruchomić pokłady języka angielskiego zawodowego. Szwedzi są cierpliwymi pracodawcami !</a:t>
            </a:r>
            <a:endParaRPr lang="pl-PL" sz="2000" dirty="0"/>
          </a:p>
        </p:txBody>
      </p:sp>
      <p:pic>
        <p:nvPicPr>
          <p:cNvPr id="5" name="Symbol zastępczy zawartości 4" descr="received_587122053944470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714200971254292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2481"/>
            <a:ext cx="4038600" cy="303067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received_739551125100929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749527434171222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Praktyka zawodowa w SZWECJI dla uczniów z klas 4L-LOGISTYCY i 4R-RACHUNKOWOŚĆ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2 tygodnie w urokliwym Malmo to przygoda, która wnosiła codziennie nowe wyzwania w pracy i spotkania z fantastycznymi ludźmi. </a:t>
            </a:r>
          </a:p>
          <a:p>
            <a:r>
              <a:rPr lang="pl-PL" dirty="0" smtClean="0"/>
              <a:t>Po godzinach – zwiedzanie ciekawych zakątków i delektowanie się naturą Szwecji  - praca i zabawa!</a:t>
            </a:r>
            <a:endParaRPr lang="pl-PL" dirty="0"/>
          </a:p>
        </p:txBody>
      </p:sp>
      <p:pic>
        <p:nvPicPr>
          <p:cNvPr id="7" name="Symbol zastępczy obrazu 6" descr="IMG_20250519_1928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received_1368173740966578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received_4130657453873591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Szwecja to ciekawy kraj, bardzo nowoczesny, bardzo zielony, bardzo slow, z rytuałem picia kawy „fika” i ciasteczkiem cynamonowym, bardzo międzynarodowy. Zapraszamy do udziału w projekcie w kolejnym roku. Pozdrawiamy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5" name="Symbol zastępczy zawartości 4" descr="received_1118343433389833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Symbol zastępczy zawartości 5" descr="received_1061643702730227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Pierwszy dzień i już emocje!!!</a:t>
            </a:r>
            <a:br>
              <a:rPr lang="pl-PL" sz="2000" dirty="0" smtClean="0"/>
            </a:br>
            <a:r>
              <a:rPr lang="pl-PL" sz="2000" dirty="0" smtClean="0"/>
              <a:t>Udział w głosowaniu na Prezydenta RP w lokalu wyborczym w Malmo. Dla wielu z nas to pierwsze głosowanie w życiu </a:t>
            </a:r>
            <a:r>
              <a:rPr lang="pl-PL" sz="2000" dirty="0" smtClean="0">
                <a:sym typeface="Wingdings" pitchFamily="2" charset="2"/>
              </a:rPr>
              <a:t>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 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9" name="Symbol zastępczy zawartości 8" descr="IMG_20250518_1319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Symbol zastępczy zawartości 9" descr="IMG_20250518_1312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Piękne i klimatyczne Lund koło Malmo - miasteczko studenckie , gdzie mieszkaliśmy w ładnych apartamentach.</a:t>
            </a:r>
            <a:endParaRPr lang="pl-PL" sz="2000" dirty="0"/>
          </a:p>
        </p:txBody>
      </p:sp>
      <p:pic>
        <p:nvPicPr>
          <p:cNvPr id="5" name="Symbol zastępczy zawartości 4" descr="IMG_20250519_1950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19_1954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20250519_201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19_1943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IMG_20250519_1958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10" name="Symbol zastępczy zawartości 9" descr="IMG_20250519_2023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Malmo, stolica regionu, łączy w sobie nowoczesność i tradycyjną zabudowę. Najwyższy budynek w Szwecji </a:t>
            </a:r>
            <a:r>
              <a:rPr lang="pl-PL" sz="2000" dirty="0" smtClean="0"/>
              <a:t>– skręcony </a:t>
            </a:r>
            <a:r>
              <a:rPr lang="pl-PL" sz="2000" dirty="0" err="1" smtClean="0"/>
              <a:t>Turning</a:t>
            </a:r>
            <a:r>
              <a:rPr lang="pl-PL" sz="2000" dirty="0" smtClean="0"/>
              <a:t> </a:t>
            </a:r>
            <a:r>
              <a:rPr lang="pl-PL" sz="2000" dirty="0" err="1" smtClean="0"/>
              <a:t>Torso</a:t>
            </a:r>
            <a:r>
              <a:rPr lang="pl-PL" sz="2000" dirty="0" smtClean="0"/>
              <a:t> </a:t>
            </a:r>
            <a:r>
              <a:rPr lang="pl-PL" sz="2000" dirty="0" smtClean="0"/>
              <a:t>i mnóstwo rowerów</a:t>
            </a:r>
            <a:r>
              <a:rPr lang="pl-PL" sz="2000" dirty="0" smtClean="0"/>
              <a:t>. </a:t>
            </a:r>
            <a:endParaRPr lang="pl-PL" sz="2000" dirty="0"/>
          </a:p>
        </p:txBody>
      </p:sp>
      <p:pic>
        <p:nvPicPr>
          <p:cNvPr id="5" name="Symbol zastępczy zawartości 4" descr="IMG_20250520_125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20_1329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20250520_1555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Symbol zastępczy zawartości 5" descr="IMG_20250520_1601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20250520_1605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8" name="Symbol zastępczy zawartości 7" descr="IMG_20250520_1327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</TotalTime>
  <Words>227</Words>
  <Application>Microsoft Office PowerPoint</Application>
  <PresentationFormat>Pokaz na ekranie (4:3)</PresentationFormat>
  <Paragraphs>13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Przepływ</vt:lpstr>
      <vt:lpstr>PRAKTYKI  ZAWODOWE  W MALMO</vt:lpstr>
      <vt:lpstr>Praktyka zawodowa w SZWECJI dla uczniów z klas 4L-LOGISTYCY i 4R-RACHUNKOWOŚĆ</vt:lpstr>
      <vt:lpstr>Pierwszy dzień i już emocje!!! Udział w głosowaniu na Prezydenta RP w lokalu wyborczym w Malmo. Dla wielu z nas to pierwsze głosowanie w życiu    </vt:lpstr>
      <vt:lpstr>Piękne i klimatyczne Lund koło Malmo - miasteczko studenckie , gdzie mieszkaliśmy w ładnych apartamentach.</vt:lpstr>
      <vt:lpstr>Slajd 5</vt:lpstr>
      <vt:lpstr>Slajd 6</vt:lpstr>
      <vt:lpstr>Malmo, stolica regionu, łączy w sobie nowoczesność i tradycyjną zabudowę. Najwyższy budynek w Szwecji – skręcony Turning Torso i mnóstwo rowerów. </vt:lpstr>
      <vt:lpstr>Slajd 8</vt:lpstr>
      <vt:lpstr>Slajd 9</vt:lpstr>
      <vt:lpstr>Mały reset od pracy: rejs po rzece w Malmo i burbecue w parku w Lund – za ciepło wtedy nie było  </vt:lpstr>
      <vt:lpstr>Wycieczka do parku narodowego w Skanii połączona ze świętowaniem urodzin Zuzanny  Pogoda nam dopisała, czego nie można powiedzieć o kolejnym dniu w Kopenhadze  </vt:lpstr>
      <vt:lpstr>Slajd 12</vt:lpstr>
      <vt:lpstr>Slajd 13</vt:lpstr>
      <vt:lpstr>Praktyki w firmach logistycznych !! Świetni ludzie, wspaniała atmosfera i … dużo pracy.</vt:lpstr>
      <vt:lpstr>Slajd 15</vt:lpstr>
      <vt:lpstr>Slajd 16</vt:lpstr>
      <vt:lpstr>Slajd 17</vt:lpstr>
      <vt:lpstr>A my, praktykanci z rachunkowości, siedzieliśmy w ciepełku  Mocno trzeba było się skupić nad cyferkami i uruchomić pokłady języka angielskiego zawodowego. Szwedzi są cierpliwymi pracodawcami !</vt:lpstr>
      <vt:lpstr>Slajd 19</vt:lpstr>
      <vt:lpstr>Slajd 20</vt:lpstr>
      <vt:lpstr>Szwecja to ciekawy kraj, bardzo nowoczesny, bardzo zielony, bardzo slow, z rytuałem picia kawy „fika” i ciasteczkiem cynamonowym, bardzo międzynarodowy. Zapraszamy do udziału w projekcie w kolejnym roku. Pozdrawiamy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 w Walencji </dc:title>
  <dc:creator>Wiesia</dc:creator>
  <cp:lastModifiedBy>Wiesia</cp:lastModifiedBy>
  <cp:revision>18</cp:revision>
  <dcterms:created xsi:type="dcterms:W3CDTF">2026-01-02T13:50:31Z</dcterms:created>
  <dcterms:modified xsi:type="dcterms:W3CDTF">2026-01-05T12:50:52Z</dcterms:modified>
</cp:coreProperties>
</file>